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5" r:id="rId3"/>
    <p:sldId id="266" r:id="rId4"/>
    <p:sldId id="267" r:id="rId5"/>
    <p:sldId id="268" r:id="rId6"/>
    <p:sldId id="269" r:id="rId7"/>
    <p:sldId id="270" r:id="rId8"/>
    <p:sldId id="271" r:id="rId9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41" autoAdjust="0"/>
  </p:normalViewPr>
  <p:slideViewPr>
    <p:cSldViewPr snapToGrid="0">
      <p:cViewPr varScale="1">
        <p:scale>
          <a:sx n="44" d="100"/>
          <a:sy n="44" d="100"/>
        </p:scale>
        <p:origin x="2030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18153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77127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9380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046278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04560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93348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764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358950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95332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174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500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3D0BD-F87C-4805-A68B-2DDE001DADBA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6204D8-6412-4B2F-8DC2-A34703D09E0A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7994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EB4F76-D2CC-96DF-A355-6AFE1DB5AA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Budapest Sporttelep kereső</a:t>
            </a:r>
            <a:br>
              <a:rPr lang="hu-HU" dirty="0"/>
            </a:br>
            <a:r>
              <a:rPr lang="hu-HU" dirty="0"/>
              <a:t>Mobil nézet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18211C2-38F5-4AC8-E8E2-4A7261BE3A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www.budapestsporttelepek.hu</a:t>
            </a:r>
          </a:p>
        </p:txBody>
      </p:sp>
    </p:spTree>
    <p:extLst>
      <p:ext uri="{BB962C8B-B14F-4D97-AF65-F5344CB8AC3E}">
        <p14:creationId xmlns:p14="http://schemas.microsoft.com/office/powerpoint/2010/main" val="2885050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305AAEE-58EE-B56E-F4D7-5E12C6C5E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599" y="144728"/>
            <a:ext cx="5915025" cy="1162101"/>
          </a:xfrm>
        </p:spPr>
        <p:txBody>
          <a:bodyPr/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Index.html (bejelentkezés előtt)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42C3C5AD-221A-852A-E36D-3ABB4E79D690}"/>
              </a:ext>
            </a:extLst>
          </p:cNvPr>
          <p:cNvSpPr/>
          <p:nvPr/>
        </p:nvSpPr>
        <p:spPr>
          <a:xfrm>
            <a:off x="334108" y="2022231"/>
            <a:ext cx="6224954" cy="9267092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5" name="Kép 4" descr="Parc de Lausanne Quebec madártávlatból">
            <a:extLst>
              <a:ext uri="{FF2B5EF4-FFF2-40B4-BE49-F238E27FC236}">
                <a16:creationId xmlns:a16="http://schemas.microsoft.com/office/drawing/2014/main" id="{8DB0CE11-3496-0F0D-44B4-420E0FF52D8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08" y="2022231"/>
            <a:ext cx="6224954" cy="9267091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3A6F12D3-6B26-48C0-6F8A-772F15F3FCF5}"/>
              </a:ext>
            </a:extLst>
          </p:cNvPr>
          <p:cNvSpPr/>
          <p:nvPr/>
        </p:nvSpPr>
        <p:spPr>
          <a:xfrm>
            <a:off x="334108" y="2022230"/>
            <a:ext cx="6224954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08F2EF92-E12A-B1E2-2E4A-0289A24214D9}"/>
              </a:ext>
            </a:extLst>
          </p:cNvPr>
          <p:cNvSpPr txBox="1"/>
          <p:nvPr/>
        </p:nvSpPr>
        <p:spPr>
          <a:xfrm>
            <a:off x="334108" y="2078103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0A9975EA-4556-E23A-A887-BE72B403F819}"/>
              </a:ext>
            </a:extLst>
          </p:cNvPr>
          <p:cNvSpPr txBox="1"/>
          <p:nvPr/>
        </p:nvSpPr>
        <p:spPr>
          <a:xfrm>
            <a:off x="4783016" y="2185824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sp>
        <p:nvSpPr>
          <p:cNvPr id="11" name="Folyamatábra: Soros elérésű tárolás 10">
            <a:extLst>
              <a:ext uri="{FF2B5EF4-FFF2-40B4-BE49-F238E27FC236}">
                <a16:creationId xmlns:a16="http://schemas.microsoft.com/office/drawing/2014/main" id="{9A887D53-2D5E-D6A4-74F1-AD09ACF72D62}"/>
              </a:ext>
            </a:extLst>
          </p:cNvPr>
          <p:cNvSpPr/>
          <p:nvPr/>
        </p:nvSpPr>
        <p:spPr>
          <a:xfrm>
            <a:off x="3118810" y="1306829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12" name="Nyíl: lefelé mutató 11">
            <a:extLst>
              <a:ext uri="{FF2B5EF4-FFF2-40B4-BE49-F238E27FC236}">
                <a16:creationId xmlns:a16="http://schemas.microsoft.com/office/drawing/2014/main" id="{354749A7-A511-75F2-CA56-F8B0AB4DC432}"/>
              </a:ext>
            </a:extLst>
          </p:cNvPr>
          <p:cNvSpPr/>
          <p:nvPr/>
        </p:nvSpPr>
        <p:spPr>
          <a:xfrm>
            <a:off x="4510454" y="2631160"/>
            <a:ext cx="545124" cy="103869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49660D5C-830A-90FA-6D01-D3D202406266}"/>
              </a:ext>
            </a:extLst>
          </p:cNvPr>
          <p:cNvSpPr txBox="1"/>
          <p:nvPr/>
        </p:nvSpPr>
        <p:spPr>
          <a:xfrm>
            <a:off x="384754" y="3300519"/>
            <a:ext cx="2734056" cy="7386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Legújabb helyszínek (akár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slideshow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mintára):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01310116-459B-F7B0-9AA0-467D669AF634}"/>
              </a:ext>
            </a:extLst>
          </p:cNvPr>
          <p:cNvSpPr txBox="1"/>
          <p:nvPr/>
        </p:nvSpPr>
        <p:spPr>
          <a:xfrm>
            <a:off x="384754" y="6663128"/>
            <a:ext cx="2734056" cy="7386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helyszínek (dátumkeresővel és sportág szűréssel):</a:t>
            </a:r>
          </a:p>
        </p:txBody>
      </p:sp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E841DA63-4BFF-024B-DE85-FE5A6BD03F96}"/>
              </a:ext>
            </a:extLst>
          </p:cNvPr>
          <p:cNvGrpSpPr/>
          <p:nvPr/>
        </p:nvGrpSpPr>
        <p:grpSpPr>
          <a:xfrm>
            <a:off x="3278622" y="3660312"/>
            <a:ext cx="3280493" cy="2643024"/>
            <a:chOff x="2040389" y="3879418"/>
            <a:chExt cx="3280493" cy="2643024"/>
          </a:xfrm>
        </p:grpSpPr>
        <p:sp>
          <p:nvSpPr>
            <p:cNvPr id="13" name="Téglalap 12">
              <a:extLst>
                <a:ext uri="{FF2B5EF4-FFF2-40B4-BE49-F238E27FC236}">
                  <a16:creationId xmlns:a16="http://schemas.microsoft.com/office/drawing/2014/main" id="{9BB0DAA2-694C-95B7-EEAF-1F05743A5D24}"/>
                </a:ext>
              </a:extLst>
            </p:cNvPr>
            <p:cNvSpPr/>
            <p:nvPr/>
          </p:nvSpPr>
          <p:spPr>
            <a:xfrm rot="5400000">
              <a:off x="2359124" y="3560683"/>
              <a:ext cx="2643024" cy="32804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ED0F6A80-7089-0BEE-52B1-D9E5A99C07C2}"/>
                </a:ext>
              </a:extLst>
            </p:cNvPr>
            <p:cNvSpPr txBox="1"/>
            <p:nvPr/>
          </p:nvSpPr>
          <p:spPr>
            <a:xfrm>
              <a:off x="2869107" y="4114191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Helyszínek</a:t>
              </a:r>
            </a:p>
          </p:txBody>
        </p:sp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F60F5D79-63F0-0EB4-70FF-AE024E5711C5}"/>
                </a:ext>
              </a:extLst>
            </p:cNvPr>
            <p:cNvSpPr txBox="1"/>
            <p:nvPr/>
          </p:nvSpPr>
          <p:spPr>
            <a:xfrm>
              <a:off x="2869107" y="4657560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Sportágak</a:t>
              </a:r>
            </a:p>
          </p:txBody>
        </p:sp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0E35F285-C187-F3DB-9D79-B1190677126D}"/>
                </a:ext>
              </a:extLst>
            </p:cNvPr>
            <p:cNvSpPr txBox="1"/>
            <p:nvPr/>
          </p:nvSpPr>
          <p:spPr>
            <a:xfrm>
              <a:off x="2869107" y="5200929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Kapcsolat</a:t>
              </a:r>
            </a:p>
          </p:txBody>
        </p:sp>
        <p:sp>
          <p:nvSpPr>
            <p:cNvPr id="17" name="Szövegdoboz 16">
              <a:extLst>
                <a:ext uri="{FF2B5EF4-FFF2-40B4-BE49-F238E27FC236}">
                  <a16:creationId xmlns:a16="http://schemas.microsoft.com/office/drawing/2014/main" id="{EF324D30-9096-8A1C-871B-302B13484D16}"/>
                </a:ext>
              </a:extLst>
            </p:cNvPr>
            <p:cNvSpPr txBox="1"/>
            <p:nvPr/>
          </p:nvSpPr>
          <p:spPr>
            <a:xfrm>
              <a:off x="2869107" y="5709014"/>
              <a:ext cx="1623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Bejelentkezés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8804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56F75F-4BAC-9B6A-4FE6-86EA60D17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585"/>
            <a:ext cx="5915025" cy="561618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Bejelentkezés.html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589648C7-5747-E3F3-4C60-F0484026C1BA}"/>
              </a:ext>
            </a:extLst>
          </p:cNvPr>
          <p:cNvSpPr/>
          <p:nvPr/>
        </p:nvSpPr>
        <p:spPr>
          <a:xfrm>
            <a:off x="471488" y="1210732"/>
            <a:ext cx="5915024" cy="10332154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8694196C-942C-2EAF-1CBA-F6A1BE3B3B04}"/>
              </a:ext>
            </a:extLst>
          </p:cNvPr>
          <p:cNvSpPr/>
          <p:nvPr/>
        </p:nvSpPr>
        <p:spPr>
          <a:xfrm>
            <a:off x="471487" y="1210732"/>
            <a:ext cx="5915024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944A6A5E-75A3-B171-C04D-E918A1F84C76}"/>
              </a:ext>
            </a:extLst>
          </p:cNvPr>
          <p:cNvSpPr txBox="1"/>
          <p:nvPr/>
        </p:nvSpPr>
        <p:spPr>
          <a:xfrm>
            <a:off x="471486" y="1322479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09F56D38-FE7D-3AD0-A407-4C6C11431E81}"/>
              </a:ext>
            </a:extLst>
          </p:cNvPr>
          <p:cNvSpPr txBox="1"/>
          <p:nvPr/>
        </p:nvSpPr>
        <p:spPr>
          <a:xfrm>
            <a:off x="4920394" y="1430200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pic>
        <p:nvPicPr>
          <p:cNvPr id="8" name="Kép 7" descr="Teniszpálya madártávlatból">
            <a:extLst>
              <a:ext uri="{FF2B5EF4-FFF2-40B4-BE49-F238E27FC236}">
                <a16:creationId xmlns:a16="http://schemas.microsoft.com/office/drawing/2014/main" id="{36008555-EB2C-F37D-6749-C603D2559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434850" y="3752036"/>
            <a:ext cx="9697187" cy="5884516"/>
          </a:xfrm>
          <a:prstGeom prst="rect">
            <a:avLst/>
          </a:prstGeom>
        </p:spPr>
      </p:pic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34C243A3-B401-8CC9-A6AC-15123A13C131}"/>
              </a:ext>
            </a:extLst>
          </p:cNvPr>
          <p:cNvSpPr/>
          <p:nvPr/>
        </p:nvSpPr>
        <p:spPr>
          <a:xfrm>
            <a:off x="576071" y="219753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C8B7CCD0-F65B-40F2-186F-CA085DD88A75}"/>
              </a:ext>
            </a:extLst>
          </p:cNvPr>
          <p:cNvSpPr/>
          <p:nvPr/>
        </p:nvSpPr>
        <p:spPr>
          <a:xfrm>
            <a:off x="3503075" y="2206146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Regisztráció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EB1EC765-2915-CE59-B6D2-0C59EECBAD7D}"/>
              </a:ext>
            </a:extLst>
          </p:cNvPr>
          <p:cNvSpPr/>
          <p:nvPr/>
        </p:nvSpPr>
        <p:spPr>
          <a:xfrm>
            <a:off x="1860261" y="3260669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cím:</a:t>
            </a:r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7CDA23F7-46CD-1CF4-A461-25BD38885EF3}"/>
              </a:ext>
            </a:extLst>
          </p:cNvPr>
          <p:cNvSpPr/>
          <p:nvPr/>
        </p:nvSpPr>
        <p:spPr>
          <a:xfrm>
            <a:off x="1860261" y="3744363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Jelszó</a:t>
            </a:r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1132CC26-45B3-AD6D-B597-C6E962DBF348}"/>
              </a:ext>
            </a:extLst>
          </p:cNvPr>
          <p:cNvSpPr/>
          <p:nvPr/>
        </p:nvSpPr>
        <p:spPr>
          <a:xfrm>
            <a:off x="1860261" y="471175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5" name="Téglalap: lekerekített 14">
            <a:extLst>
              <a:ext uri="{FF2B5EF4-FFF2-40B4-BE49-F238E27FC236}">
                <a16:creationId xmlns:a16="http://schemas.microsoft.com/office/drawing/2014/main" id="{A609D625-D9B0-368A-AAF7-A30047D96DBE}"/>
              </a:ext>
            </a:extLst>
          </p:cNvPr>
          <p:cNvSpPr/>
          <p:nvPr/>
        </p:nvSpPr>
        <p:spPr>
          <a:xfrm>
            <a:off x="1860261" y="7060692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Név:</a:t>
            </a:r>
          </a:p>
        </p:txBody>
      </p: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DA0CFA76-B98B-D34A-D2ED-09180D2D8A19}"/>
              </a:ext>
            </a:extLst>
          </p:cNvPr>
          <p:cNvSpPr/>
          <p:nvPr/>
        </p:nvSpPr>
        <p:spPr>
          <a:xfrm>
            <a:off x="1860261" y="7534837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cím:</a:t>
            </a: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49FC1075-A045-717B-CCEC-CFAE03E42622}"/>
              </a:ext>
            </a:extLst>
          </p:cNvPr>
          <p:cNvSpPr/>
          <p:nvPr/>
        </p:nvSpPr>
        <p:spPr>
          <a:xfrm>
            <a:off x="1860261" y="8010105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Telefonszám:</a:t>
            </a: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F16A97FE-0A85-D7BE-2D96-92DEA63B9752}"/>
              </a:ext>
            </a:extLst>
          </p:cNvPr>
          <p:cNvSpPr txBox="1"/>
          <p:nvPr/>
        </p:nvSpPr>
        <p:spPr>
          <a:xfrm>
            <a:off x="2787379" y="6040227"/>
            <a:ext cx="1252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- vagy -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F9A9F155-A735-7F5C-D4DB-30A75F733AE0}"/>
              </a:ext>
            </a:extLst>
          </p:cNvPr>
          <p:cNvSpPr/>
          <p:nvPr/>
        </p:nvSpPr>
        <p:spPr>
          <a:xfrm>
            <a:off x="1860261" y="848336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Regisztráció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033E49F9-156D-959C-1DD3-2CAB3435B939}"/>
              </a:ext>
            </a:extLst>
          </p:cNvPr>
          <p:cNvSpPr txBox="1"/>
          <p:nvPr/>
        </p:nvSpPr>
        <p:spPr>
          <a:xfrm>
            <a:off x="1349663" y="9137424"/>
            <a:ext cx="4306824" cy="224676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 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</p:txBody>
      </p:sp>
      <p:sp>
        <p:nvSpPr>
          <p:cNvPr id="21" name="Folyamatábra: Soros elérésű tárolás 20">
            <a:extLst>
              <a:ext uri="{FF2B5EF4-FFF2-40B4-BE49-F238E27FC236}">
                <a16:creationId xmlns:a16="http://schemas.microsoft.com/office/drawing/2014/main" id="{4BBB1C21-D4F0-57E8-F08E-FFA62444AF66}"/>
              </a:ext>
            </a:extLst>
          </p:cNvPr>
          <p:cNvSpPr/>
          <p:nvPr/>
        </p:nvSpPr>
        <p:spPr>
          <a:xfrm>
            <a:off x="3279399" y="492806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</p:spTree>
    <p:extLst>
      <p:ext uri="{BB962C8B-B14F-4D97-AF65-F5344CB8AC3E}">
        <p14:creationId xmlns:p14="http://schemas.microsoft.com/office/powerpoint/2010/main" val="2421701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7A0486D-14D0-BA95-D3D2-2BF24A8E4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40" y="246048"/>
            <a:ext cx="5915025" cy="561618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Index.html (bejelentkezés után)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78ED166E-F968-0FC6-09F9-AE6E67CDD076}"/>
              </a:ext>
            </a:extLst>
          </p:cNvPr>
          <p:cNvSpPr/>
          <p:nvPr/>
        </p:nvSpPr>
        <p:spPr>
          <a:xfrm>
            <a:off x="342900" y="1518557"/>
            <a:ext cx="6286500" cy="10024329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35956AE9-B36A-F68E-57B0-760FC719431A}"/>
              </a:ext>
            </a:extLst>
          </p:cNvPr>
          <p:cNvSpPr/>
          <p:nvPr/>
        </p:nvSpPr>
        <p:spPr>
          <a:xfrm>
            <a:off x="342900" y="1518557"/>
            <a:ext cx="62865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907237E-43D0-52CD-3132-E70483DFA5C2}"/>
              </a:ext>
            </a:extLst>
          </p:cNvPr>
          <p:cNvSpPr txBox="1"/>
          <p:nvPr/>
        </p:nvSpPr>
        <p:spPr>
          <a:xfrm>
            <a:off x="342899" y="1630304"/>
            <a:ext cx="266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16F0DCB-AAA5-6595-1C96-9A0EB9993672}"/>
              </a:ext>
            </a:extLst>
          </p:cNvPr>
          <p:cNvSpPr txBox="1"/>
          <p:nvPr/>
        </p:nvSpPr>
        <p:spPr>
          <a:xfrm>
            <a:off x="4791806" y="1738025"/>
            <a:ext cx="1525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pic>
        <p:nvPicPr>
          <p:cNvPr id="8" name="Kép 7" descr="Parc de Lausanne Quebec madártávlatból">
            <a:extLst>
              <a:ext uri="{FF2B5EF4-FFF2-40B4-BE49-F238E27FC236}">
                <a16:creationId xmlns:a16="http://schemas.microsoft.com/office/drawing/2014/main" id="{63C3538E-4DFB-8090-E736-A0AD94005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201161" y="3712326"/>
            <a:ext cx="9389363" cy="6271758"/>
          </a:xfrm>
          <a:prstGeom prst="rect">
            <a:avLst/>
          </a:prstGeom>
        </p:spPr>
      </p:pic>
      <p:sp>
        <p:nvSpPr>
          <p:cNvPr id="9" name="Folyamatábra: Soros elérésű tárolás 8">
            <a:extLst>
              <a:ext uri="{FF2B5EF4-FFF2-40B4-BE49-F238E27FC236}">
                <a16:creationId xmlns:a16="http://schemas.microsoft.com/office/drawing/2014/main" id="{E4901982-2DCF-5BC2-8A1F-B074F1EB7E51}"/>
              </a:ext>
            </a:extLst>
          </p:cNvPr>
          <p:cNvSpPr/>
          <p:nvPr/>
        </p:nvSpPr>
        <p:spPr>
          <a:xfrm>
            <a:off x="3203834" y="883701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10" name="Nyíl: lefelé mutató 9">
            <a:extLst>
              <a:ext uri="{FF2B5EF4-FFF2-40B4-BE49-F238E27FC236}">
                <a16:creationId xmlns:a16="http://schemas.microsoft.com/office/drawing/2014/main" id="{45D6BEAE-8837-38B5-ECAC-6065761D2DCB}"/>
              </a:ext>
            </a:extLst>
          </p:cNvPr>
          <p:cNvSpPr/>
          <p:nvPr/>
        </p:nvSpPr>
        <p:spPr>
          <a:xfrm>
            <a:off x="4595478" y="2208032"/>
            <a:ext cx="545124" cy="103869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5E1E457B-1EB5-1188-BEA3-D859B84796E9}"/>
              </a:ext>
            </a:extLst>
          </p:cNvPr>
          <p:cNvGrpSpPr/>
          <p:nvPr/>
        </p:nvGrpSpPr>
        <p:grpSpPr>
          <a:xfrm>
            <a:off x="3363646" y="3237184"/>
            <a:ext cx="3280493" cy="2643024"/>
            <a:chOff x="2040389" y="3879418"/>
            <a:chExt cx="3280493" cy="2643024"/>
          </a:xfrm>
        </p:grpSpPr>
        <p:sp>
          <p:nvSpPr>
            <p:cNvPr id="12" name="Téglalap 11">
              <a:extLst>
                <a:ext uri="{FF2B5EF4-FFF2-40B4-BE49-F238E27FC236}">
                  <a16:creationId xmlns:a16="http://schemas.microsoft.com/office/drawing/2014/main" id="{469BCD24-15AE-7A03-FC61-3FB10B88F8D1}"/>
                </a:ext>
              </a:extLst>
            </p:cNvPr>
            <p:cNvSpPr/>
            <p:nvPr/>
          </p:nvSpPr>
          <p:spPr>
            <a:xfrm rot="5400000">
              <a:off x="2359124" y="3560683"/>
              <a:ext cx="2643024" cy="32804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4F12950D-3B01-1D92-3777-D7068286286E}"/>
                </a:ext>
              </a:extLst>
            </p:cNvPr>
            <p:cNvSpPr txBox="1"/>
            <p:nvPr/>
          </p:nvSpPr>
          <p:spPr>
            <a:xfrm>
              <a:off x="2869107" y="4114191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Helyszínek</a:t>
              </a:r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6DFCA9AB-93D3-86F0-228B-9F3E53DBAC1E}"/>
                </a:ext>
              </a:extLst>
            </p:cNvPr>
            <p:cNvSpPr txBox="1"/>
            <p:nvPr/>
          </p:nvSpPr>
          <p:spPr>
            <a:xfrm>
              <a:off x="2869107" y="4657560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Sportágak</a:t>
              </a:r>
            </a:p>
          </p:txBody>
        </p:sp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C6AC256C-4D40-D3D5-4AAE-506555A1B661}"/>
                </a:ext>
              </a:extLst>
            </p:cNvPr>
            <p:cNvSpPr txBox="1"/>
            <p:nvPr/>
          </p:nvSpPr>
          <p:spPr>
            <a:xfrm>
              <a:off x="2869107" y="5200929"/>
              <a:ext cx="14356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Kapcsolat</a:t>
              </a:r>
            </a:p>
          </p:txBody>
        </p:sp>
        <p:sp>
          <p:nvSpPr>
            <p:cNvPr id="16" name="Szövegdoboz 15">
              <a:extLst>
                <a:ext uri="{FF2B5EF4-FFF2-40B4-BE49-F238E27FC236}">
                  <a16:creationId xmlns:a16="http://schemas.microsoft.com/office/drawing/2014/main" id="{E334FF68-C669-5958-9B34-8BB367BBD2BE}"/>
                </a:ext>
              </a:extLst>
            </p:cNvPr>
            <p:cNvSpPr txBox="1"/>
            <p:nvPr/>
          </p:nvSpPr>
          <p:spPr>
            <a:xfrm>
              <a:off x="2733253" y="5741218"/>
              <a:ext cx="162306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Profil</a:t>
              </a:r>
            </a:p>
          </p:txBody>
        </p:sp>
      </p:grp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A96EE802-B97C-6AA5-76A4-89834833660A}"/>
              </a:ext>
            </a:extLst>
          </p:cNvPr>
          <p:cNvSpPr txBox="1"/>
          <p:nvPr/>
        </p:nvSpPr>
        <p:spPr>
          <a:xfrm>
            <a:off x="422952" y="2551733"/>
            <a:ext cx="2962656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Legközelebbi aktív foglalás: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3238E177-7513-1F2A-6ED0-21386CC04997}"/>
              </a:ext>
            </a:extLst>
          </p:cNvPr>
          <p:cNvSpPr/>
          <p:nvPr/>
        </p:nvSpPr>
        <p:spPr>
          <a:xfrm>
            <a:off x="447937" y="3290254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1CA15587-E197-3128-AA80-BAEF1F3690EF}"/>
              </a:ext>
            </a:extLst>
          </p:cNvPr>
          <p:cNvSpPr/>
          <p:nvPr/>
        </p:nvSpPr>
        <p:spPr>
          <a:xfrm>
            <a:off x="447937" y="3903548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3F8A03A6-6EF8-9BD5-5A5B-15585DEE9510}"/>
              </a:ext>
            </a:extLst>
          </p:cNvPr>
          <p:cNvSpPr/>
          <p:nvPr/>
        </p:nvSpPr>
        <p:spPr>
          <a:xfrm>
            <a:off x="447937" y="450280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B5514892-5F98-0A30-4731-6FE4AD5D4A98}"/>
              </a:ext>
            </a:extLst>
          </p:cNvPr>
          <p:cNvSpPr txBox="1"/>
          <p:nvPr/>
        </p:nvSpPr>
        <p:spPr>
          <a:xfrm>
            <a:off x="455609" y="5479362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Kedvenc Sportágak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4DFCEDE6-C356-282A-195E-275561032FA1}"/>
              </a:ext>
            </a:extLst>
          </p:cNvPr>
          <p:cNvSpPr txBox="1"/>
          <p:nvPr/>
        </p:nvSpPr>
        <p:spPr>
          <a:xfrm>
            <a:off x="422952" y="6893199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Korábbi foglalások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350CB0E4-5AFF-3340-2B46-1013BD829410}"/>
              </a:ext>
            </a:extLst>
          </p:cNvPr>
          <p:cNvSpPr/>
          <p:nvPr/>
        </p:nvSpPr>
        <p:spPr>
          <a:xfrm>
            <a:off x="455609" y="7539709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76E8DA16-FA0B-3244-5753-FE4245A9D45A}"/>
              </a:ext>
            </a:extLst>
          </p:cNvPr>
          <p:cNvSpPr/>
          <p:nvPr/>
        </p:nvSpPr>
        <p:spPr>
          <a:xfrm>
            <a:off x="455609" y="8153003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8" name="Téglalap: lekerekített 27">
            <a:extLst>
              <a:ext uri="{FF2B5EF4-FFF2-40B4-BE49-F238E27FC236}">
                <a16:creationId xmlns:a16="http://schemas.microsoft.com/office/drawing/2014/main" id="{32EE0144-AFD8-56C4-32CF-F8EBF6F7B506}"/>
              </a:ext>
            </a:extLst>
          </p:cNvPr>
          <p:cNvSpPr/>
          <p:nvPr/>
        </p:nvSpPr>
        <p:spPr>
          <a:xfrm>
            <a:off x="455609" y="8752260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1CC20976-74B1-B66A-2731-EEA76C3CC5B5}"/>
              </a:ext>
            </a:extLst>
          </p:cNvPr>
          <p:cNvSpPr/>
          <p:nvPr/>
        </p:nvSpPr>
        <p:spPr>
          <a:xfrm>
            <a:off x="2628104" y="7553464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4C4F34A8-C025-C574-CCB1-34A03DDCC88B}"/>
              </a:ext>
            </a:extLst>
          </p:cNvPr>
          <p:cNvSpPr/>
          <p:nvPr/>
        </p:nvSpPr>
        <p:spPr>
          <a:xfrm>
            <a:off x="2628104" y="8166758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31" name="Téglalap: lekerekített 30">
            <a:extLst>
              <a:ext uri="{FF2B5EF4-FFF2-40B4-BE49-F238E27FC236}">
                <a16:creationId xmlns:a16="http://schemas.microsoft.com/office/drawing/2014/main" id="{65ADB79F-D494-3BBA-BEDB-7EC0C1F8E8E2}"/>
              </a:ext>
            </a:extLst>
          </p:cNvPr>
          <p:cNvSpPr/>
          <p:nvPr/>
        </p:nvSpPr>
        <p:spPr>
          <a:xfrm>
            <a:off x="2628104" y="876601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2" name="Téglalap: lekerekített 31">
            <a:extLst>
              <a:ext uri="{FF2B5EF4-FFF2-40B4-BE49-F238E27FC236}">
                <a16:creationId xmlns:a16="http://schemas.microsoft.com/office/drawing/2014/main" id="{FE6252C9-DEBB-66BA-5F1F-7F30A4704EAD}"/>
              </a:ext>
            </a:extLst>
          </p:cNvPr>
          <p:cNvSpPr/>
          <p:nvPr/>
        </p:nvSpPr>
        <p:spPr>
          <a:xfrm>
            <a:off x="4765170" y="7553464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33" name="Téglalap: lekerekített 32">
            <a:extLst>
              <a:ext uri="{FF2B5EF4-FFF2-40B4-BE49-F238E27FC236}">
                <a16:creationId xmlns:a16="http://schemas.microsoft.com/office/drawing/2014/main" id="{6947250B-7A46-E6B2-F4AC-DD328AB233A6}"/>
              </a:ext>
            </a:extLst>
          </p:cNvPr>
          <p:cNvSpPr/>
          <p:nvPr/>
        </p:nvSpPr>
        <p:spPr>
          <a:xfrm>
            <a:off x="4765170" y="8166758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34" name="Téglalap: lekerekített 33">
            <a:extLst>
              <a:ext uri="{FF2B5EF4-FFF2-40B4-BE49-F238E27FC236}">
                <a16:creationId xmlns:a16="http://schemas.microsoft.com/office/drawing/2014/main" id="{17EFB728-4063-48B2-5E0F-D49B9AAC73E9}"/>
              </a:ext>
            </a:extLst>
          </p:cNvPr>
          <p:cNvSpPr/>
          <p:nvPr/>
        </p:nvSpPr>
        <p:spPr>
          <a:xfrm>
            <a:off x="4765170" y="876601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5" name="Téglalap: lekerekített 34">
            <a:extLst>
              <a:ext uri="{FF2B5EF4-FFF2-40B4-BE49-F238E27FC236}">
                <a16:creationId xmlns:a16="http://schemas.microsoft.com/office/drawing/2014/main" id="{3178CAA7-6DC2-0E0D-1C77-058847B5870E}"/>
              </a:ext>
            </a:extLst>
          </p:cNvPr>
          <p:cNvSpPr/>
          <p:nvPr/>
        </p:nvSpPr>
        <p:spPr>
          <a:xfrm>
            <a:off x="4765170" y="6073947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Tenisz</a:t>
            </a:r>
          </a:p>
        </p:txBody>
      </p:sp>
      <p:sp>
        <p:nvSpPr>
          <p:cNvPr id="36" name="Téglalap: lekerekített 35">
            <a:extLst>
              <a:ext uri="{FF2B5EF4-FFF2-40B4-BE49-F238E27FC236}">
                <a16:creationId xmlns:a16="http://schemas.microsoft.com/office/drawing/2014/main" id="{F4CB0A95-701F-D8D7-0E6D-2FA527B4C086}"/>
              </a:ext>
            </a:extLst>
          </p:cNvPr>
          <p:cNvSpPr/>
          <p:nvPr/>
        </p:nvSpPr>
        <p:spPr>
          <a:xfrm>
            <a:off x="510718" y="6053375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</a:t>
            </a:r>
          </a:p>
        </p:txBody>
      </p:sp>
      <p:sp>
        <p:nvSpPr>
          <p:cNvPr id="37" name="Téglalap: lekerekített 36">
            <a:extLst>
              <a:ext uri="{FF2B5EF4-FFF2-40B4-BE49-F238E27FC236}">
                <a16:creationId xmlns:a16="http://schemas.microsoft.com/office/drawing/2014/main" id="{EB77857D-0827-988D-22BD-78789503D4F2}"/>
              </a:ext>
            </a:extLst>
          </p:cNvPr>
          <p:cNvSpPr/>
          <p:nvPr/>
        </p:nvSpPr>
        <p:spPr>
          <a:xfrm>
            <a:off x="2628104" y="6048565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</a:t>
            </a:r>
          </a:p>
        </p:txBody>
      </p:sp>
    </p:spTree>
    <p:extLst>
      <p:ext uri="{BB962C8B-B14F-4D97-AF65-F5344CB8AC3E}">
        <p14:creationId xmlns:p14="http://schemas.microsoft.com/office/powerpoint/2010/main" val="285491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Röplabdázók">
            <a:extLst>
              <a:ext uri="{FF2B5EF4-FFF2-40B4-BE49-F238E27FC236}">
                <a16:creationId xmlns:a16="http://schemas.microsoft.com/office/drawing/2014/main" id="{9E1B40D8-F2BE-87F0-2BB3-DFCDACBB03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271" y="1666220"/>
            <a:ext cx="6315979" cy="10150689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B46B646F-B3F8-0CD0-57DA-7E0539A69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327" y="22952"/>
            <a:ext cx="3920898" cy="561618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Helyszínek.html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09CD0A49-100B-C9C3-0839-E2BA4C9EAFAB}"/>
              </a:ext>
            </a:extLst>
          </p:cNvPr>
          <p:cNvSpPr/>
          <p:nvPr/>
        </p:nvSpPr>
        <p:spPr>
          <a:xfrm>
            <a:off x="285748" y="1031253"/>
            <a:ext cx="6301241" cy="10764350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AD1D4080-B8F5-F1C5-8058-FD98D60EA801}"/>
              </a:ext>
            </a:extLst>
          </p:cNvPr>
          <p:cNvSpPr/>
          <p:nvPr/>
        </p:nvSpPr>
        <p:spPr>
          <a:xfrm>
            <a:off x="285750" y="1031253"/>
            <a:ext cx="62865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45F9AC9-4111-6F28-4291-D35468A95658}"/>
              </a:ext>
            </a:extLst>
          </p:cNvPr>
          <p:cNvSpPr txBox="1"/>
          <p:nvPr/>
        </p:nvSpPr>
        <p:spPr>
          <a:xfrm>
            <a:off x="285749" y="1143000"/>
            <a:ext cx="266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519A5D4B-9BE7-AF0F-BD3D-674CA8E996D7}"/>
              </a:ext>
            </a:extLst>
          </p:cNvPr>
          <p:cNvSpPr txBox="1"/>
          <p:nvPr/>
        </p:nvSpPr>
        <p:spPr>
          <a:xfrm>
            <a:off x="4734656" y="1250721"/>
            <a:ext cx="1525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sp>
        <p:nvSpPr>
          <p:cNvPr id="8" name="Folyamatábra: Soros elérésű tárolás 7">
            <a:extLst>
              <a:ext uri="{FF2B5EF4-FFF2-40B4-BE49-F238E27FC236}">
                <a16:creationId xmlns:a16="http://schemas.microsoft.com/office/drawing/2014/main" id="{E97B5915-5785-3478-3DD7-AC18D53D3FEB}"/>
              </a:ext>
            </a:extLst>
          </p:cNvPr>
          <p:cNvSpPr/>
          <p:nvPr/>
        </p:nvSpPr>
        <p:spPr>
          <a:xfrm>
            <a:off x="3146684" y="396397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9" name="Nyíl: lefelé mutató 8">
            <a:extLst>
              <a:ext uri="{FF2B5EF4-FFF2-40B4-BE49-F238E27FC236}">
                <a16:creationId xmlns:a16="http://schemas.microsoft.com/office/drawing/2014/main" id="{911D8B28-4A28-44DB-8B24-19A7142FEB6F}"/>
              </a:ext>
            </a:extLst>
          </p:cNvPr>
          <p:cNvSpPr/>
          <p:nvPr/>
        </p:nvSpPr>
        <p:spPr>
          <a:xfrm>
            <a:off x="5224977" y="1688703"/>
            <a:ext cx="545124" cy="103869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DA851C58-5C50-BA2A-BADD-F5DE0C51E1EB}"/>
              </a:ext>
            </a:extLst>
          </p:cNvPr>
          <p:cNvGrpSpPr/>
          <p:nvPr/>
        </p:nvGrpSpPr>
        <p:grpSpPr>
          <a:xfrm>
            <a:off x="4734656" y="2708599"/>
            <a:ext cx="1536072" cy="2736520"/>
            <a:chOff x="2769754" y="3879418"/>
            <a:chExt cx="1595659" cy="2643024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3758341E-C531-1355-2723-FF93FD9847E5}"/>
                </a:ext>
              </a:extLst>
            </p:cNvPr>
            <p:cNvSpPr/>
            <p:nvPr/>
          </p:nvSpPr>
          <p:spPr>
            <a:xfrm rot="5400000">
              <a:off x="2246071" y="4403101"/>
              <a:ext cx="2643024" cy="159565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75F9DFA9-040D-D570-4E1C-9A65F49773B1}"/>
                </a:ext>
              </a:extLst>
            </p:cNvPr>
            <p:cNvSpPr txBox="1"/>
            <p:nvPr/>
          </p:nvSpPr>
          <p:spPr>
            <a:xfrm>
              <a:off x="2962832" y="5081861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Foglalásaim</a:t>
              </a:r>
            </a:p>
          </p:txBody>
        </p:sp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E015A51F-3B6C-551A-14E7-C6DAEA6394D2}"/>
                </a:ext>
              </a:extLst>
            </p:cNvPr>
            <p:cNvSpPr txBox="1"/>
            <p:nvPr/>
          </p:nvSpPr>
          <p:spPr>
            <a:xfrm>
              <a:off x="2920705" y="4236489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Sportágak</a:t>
              </a:r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73C9388C-95D4-891F-BFEC-727E07B2D36A}"/>
                </a:ext>
              </a:extLst>
            </p:cNvPr>
            <p:cNvSpPr txBox="1"/>
            <p:nvPr/>
          </p:nvSpPr>
          <p:spPr>
            <a:xfrm>
              <a:off x="2906111" y="4627101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Kapcsolat</a:t>
              </a:r>
            </a:p>
          </p:txBody>
        </p:sp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9D51ABD5-8A36-0BC9-AC1D-228DD0274807}"/>
                </a:ext>
              </a:extLst>
            </p:cNvPr>
            <p:cNvSpPr txBox="1"/>
            <p:nvPr/>
          </p:nvSpPr>
          <p:spPr>
            <a:xfrm>
              <a:off x="3147951" y="5523415"/>
              <a:ext cx="1065370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Profil</a:t>
              </a:r>
            </a:p>
          </p:txBody>
        </p:sp>
      </p:grp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DDF380F5-8DAD-7ACB-F12C-4C16278865A8}"/>
              </a:ext>
            </a:extLst>
          </p:cNvPr>
          <p:cNvSpPr txBox="1"/>
          <p:nvPr/>
        </p:nvSpPr>
        <p:spPr>
          <a:xfrm>
            <a:off x="402720" y="1860357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Felsorolás: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D2002CB9-ED88-FD54-0C9B-BA869D74DFFB}"/>
              </a:ext>
            </a:extLst>
          </p:cNvPr>
          <p:cNvSpPr/>
          <p:nvPr/>
        </p:nvSpPr>
        <p:spPr>
          <a:xfrm>
            <a:off x="402721" y="2240461"/>
            <a:ext cx="271653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BME Sporttelep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26794136-CD90-82F9-F158-6D3972F66605}"/>
              </a:ext>
            </a:extLst>
          </p:cNvPr>
          <p:cNvSpPr/>
          <p:nvPr/>
        </p:nvSpPr>
        <p:spPr>
          <a:xfrm>
            <a:off x="413769" y="2733499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Angyalföldi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540EF366-FE1F-F971-39A3-FFCB04E3939B}"/>
              </a:ext>
            </a:extLst>
          </p:cNvPr>
          <p:cNvSpPr/>
          <p:nvPr/>
        </p:nvSpPr>
        <p:spPr>
          <a:xfrm>
            <a:off x="402721" y="3224625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Római parti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B2D8A026-6DA6-FE6D-2126-785534C34AF4}"/>
              </a:ext>
            </a:extLst>
          </p:cNvPr>
          <p:cNvSpPr/>
          <p:nvPr/>
        </p:nvSpPr>
        <p:spPr>
          <a:xfrm>
            <a:off x="413769" y="3711769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Bácskai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71CBFEF2-1EA3-EF77-369A-0B064BB18647}"/>
              </a:ext>
            </a:extLst>
          </p:cNvPr>
          <p:cNvSpPr/>
          <p:nvPr/>
        </p:nvSpPr>
        <p:spPr>
          <a:xfrm>
            <a:off x="413769" y="4198915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Labdakert sportklub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0EDC3348-8466-1B9E-2029-3FC53089479D}"/>
              </a:ext>
            </a:extLst>
          </p:cNvPr>
          <p:cNvSpPr/>
          <p:nvPr/>
        </p:nvSpPr>
        <p:spPr>
          <a:xfrm>
            <a:off x="441201" y="4686061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Duna Aréna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4" name="Nyíl: jobbra mutató 23">
            <a:extLst>
              <a:ext uri="{FF2B5EF4-FFF2-40B4-BE49-F238E27FC236}">
                <a16:creationId xmlns:a16="http://schemas.microsoft.com/office/drawing/2014/main" id="{D08D94A8-6C70-5914-A854-058288B7F050}"/>
              </a:ext>
            </a:extLst>
          </p:cNvPr>
          <p:cNvSpPr/>
          <p:nvPr/>
        </p:nvSpPr>
        <p:spPr>
          <a:xfrm rot="5400000">
            <a:off x="1005654" y="5666330"/>
            <a:ext cx="1499616" cy="5429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Gombnyomásra</a:t>
            </a:r>
            <a:r>
              <a:rPr lang="hu-HU" dirty="0"/>
              <a:t>:</a:t>
            </a:r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4BA8CD74-EB44-0552-3201-0B15DC0D9D86}"/>
              </a:ext>
            </a:extLst>
          </p:cNvPr>
          <p:cNvSpPr txBox="1"/>
          <p:nvPr/>
        </p:nvSpPr>
        <p:spPr>
          <a:xfrm>
            <a:off x="904688" y="6843388"/>
            <a:ext cx="177850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7" name="Nyíl: jobbra mutató 26">
            <a:extLst>
              <a:ext uri="{FF2B5EF4-FFF2-40B4-BE49-F238E27FC236}">
                <a16:creationId xmlns:a16="http://schemas.microsoft.com/office/drawing/2014/main" id="{92DDEAFF-4706-1D65-9B8E-84DDF3EC3327}"/>
              </a:ext>
            </a:extLst>
          </p:cNvPr>
          <p:cNvSpPr/>
          <p:nvPr/>
        </p:nvSpPr>
        <p:spPr>
          <a:xfrm rot="5400000">
            <a:off x="904688" y="7975059"/>
            <a:ext cx="1778508" cy="3007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 után</a:t>
            </a:r>
            <a:r>
              <a:rPr lang="hu-HU" dirty="0"/>
              <a:t>: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7676BD39-C946-445A-CB47-4CF7AE540A27}"/>
              </a:ext>
            </a:extLst>
          </p:cNvPr>
          <p:cNvSpPr txBox="1"/>
          <p:nvPr/>
        </p:nvSpPr>
        <p:spPr>
          <a:xfrm>
            <a:off x="402720" y="8979086"/>
            <a:ext cx="285292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Sportágak: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AFDEFF92-FA19-7E0E-AB57-6F0BF8215057}"/>
              </a:ext>
            </a:extLst>
          </p:cNvPr>
          <p:cNvSpPr/>
          <p:nvPr/>
        </p:nvSpPr>
        <p:spPr>
          <a:xfrm>
            <a:off x="402720" y="935220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Műfüves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DEDBAA9F-02AE-1EE1-EA6F-13E3CBCB606D}"/>
              </a:ext>
            </a:extLst>
          </p:cNvPr>
          <p:cNvSpPr/>
          <p:nvPr/>
        </p:nvSpPr>
        <p:spPr>
          <a:xfrm>
            <a:off x="402720" y="1031103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Padel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1" name="Téglalap: lekerekített 30">
            <a:extLst>
              <a:ext uri="{FF2B5EF4-FFF2-40B4-BE49-F238E27FC236}">
                <a16:creationId xmlns:a16="http://schemas.microsoft.com/office/drawing/2014/main" id="{DBEAD1E8-7E10-D40E-E41C-1B53DA73698F}"/>
              </a:ext>
            </a:extLst>
          </p:cNvPr>
          <p:cNvSpPr/>
          <p:nvPr/>
        </p:nvSpPr>
        <p:spPr>
          <a:xfrm>
            <a:off x="402720" y="1079363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2" name="Téglalap: lekerekített 31">
            <a:extLst>
              <a:ext uri="{FF2B5EF4-FFF2-40B4-BE49-F238E27FC236}">
                <a16:creationId xmlns:a16="http://schemas.microsoft.com/office/drawing/2014/main" id="{5013EB63-F566-3557-4B7D-7B271CA18EFC}"/>
              </a:ext>
            </a:extLst>
          </p:cNvPr>
          <p:cNvSpPr/>
          <p:nvPr/>
        </p:nvSpPr>
        <p:spPr>
          <a:xfrm>
            <a:off x="402720" y="11276232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3" name="Téglalap: lekerekített 32">
            <a:extLst>
              <a:ext uri="{FF2B5EF4-FFF2-40B4-BE49-F238E27FC236}">
                <a16:creationId xmlns:a16="http://schemas.microsoft.com/office/drawing/2014/main" id="{90C4FC69-4F03-3779-003B-38F0860079D6}"/>
              </a:ext>
            </a:extLst>
          </p:cNvPr>
          <p:cNvSpPr/>
          <p:nvPr/>
        </p:nvSpPr>
        <p:spPr>
          <a:xfrm>
            <a:off x="402720" y="9831622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Nagypályás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5" name="Folyamatábra: Soros elérésű tárolás 34">
            <a:extLst>
              <a:ext uri="{FF2B5EF4-FFF2-40B4-BE49-F238E27FC236}">
                <a16:creationId xmlns:a16="http://schemas.microsoft.com/office/drawing/2014/main" id="{1A30C223-CBB8-B8F1-B858-3D66A3206060}"/>
              </a:ext>
            </a:extLst>
          </p:cNvPr>
          <p:cNvSpPr/>
          <p:nvPr/>
        </p:nvSpPr>
        <p:spPr>
          <a:xfrm>
            <a:off x="3414260" y="7304933"/>
            <a:ext cx="2333733" cy="1981930"/>
          </a:xfrm>
          <a:prstGeom prst="flowChartMagneticTape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hu-HU" dirty="0"/>
              <a:t>Dátum kiválasztás után már csak ez látszódik a lap tetején</a:t>
            </a:r>
          </a:p>
        </p:txBody>
      </p:sp>
    </p:spTree>
    <p:extLst>
      <p:ext uri="{BB962C8B-B14F-4D97-AF65-F5344CB8AC3E}">
        <p14:creationId xmlns:p14="http://schemas.microsoft.com/office/powerpoint/2010/main" val="1511654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kosárlabdapálya egyik végének légifelvétele">
            <a:extLst>
              <a:ext uri="{FF2B5EF4-FFF2-40B4-BE49-F238E27FC236}">
                <a16:creationId xmlns:a16="http://schemas.microsoft.com/office/drawing/2014/main" id="{C033456D-581E-2703-B86D-F537060284F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624451" y="3598903"/>
            <a:ext cx="10106899" cy="628650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87251F3B-E451-0AD3-8933-D14DC7C2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171" y="209395"/>
            <a:ext cx="5915025" cy="561618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Sportágak.html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63367EB1-367C-768B-0063-EE42ED462953}"/>
              </a:ext>
            </a:extLst>
          </p:cNvPr>
          <p:cNvSpPr/>
          <p:nvPr/>
        </p:nvSpPr>
        <p:spPr>
          <a:xfrm>
            <a:off x="285748" y="1031253"/>
            <a:ext cx="6301241" cy="10764350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06FB022F-0AD3-BB3E-8C9A-C0D62EE8BB28}"/>
              </a:ext>
            </a:extLst>
          </p:cNvPr>
          <p:cNvSpPr/>
          <p:nvPr/>
        </p:nvSpPr>
        <p:spPr>
          <a:xfrm>
            <a:off x="285750" y="1031253"/>
            <a:ext cx="62865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C132BBD-3F46-2973-A22E-4FAC5A676870}"/>
              </a:ext>
            </a:extLst>
          </p:cNvPr>
          <p:cNvSpPr txBox="1"/>
          <p:nvPr/>
        </p:nvSpPr>
        <p:spPr>
          <a:xfrm>
            <a:off x="285749" y="1143000"/>
            <a:ext cx="266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0C743C1B-0963-FC98-2777-1FEB9DAB7584}"/>
              </a:ext>
            </a:extLst>
          </p:cNvPr>
          <p:cNvSpPr txBox="1"/>
          <p:nvPr/>
        </p:nvSpPr>
        <p:spPr>
          <a:xfrm>
            <a:off x="4734656" y="1250721"/>
            <a:ext cx="1525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sp>
        <p:nvSpPr>
          <p:cNvPr id="8" name="Folyamatábra: Soros elérésű tárolás 7">
            <a:extLst>
              <a:ext uri="{FF2B5EF4-FFF2-40B4-BE49-F238E27FC236}">
                <a16:creationId xmlns:a16="http://schemas.microsoft.com/office/drawing/2014/main" id="{2CDDC60F-5D9A-4483-1C0F-D9FE3A5E4CDC}"/>
              </a:ext>
            </a:extLst>
          </p:cNvPr>
          <p:cNvSpPr/>
          <p:nvPr/>
        </p:nvSpPr>
        <p:spPr>
          <a:xfrm>
            <a:off x="3146684" y="396397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9" name="Nyíl: lefelé mutató 8">
            <a:extLst>
              <a:ext uri="{FF2B5EF4-FFF2-40B4-BE49-F238E27FC236}">
                <a16:creationId xmlns:a16="http://schemas.microsoft.com/office/drawing/2014/main" id="{CF589578-EFC7-16E7-10A0-BC79627D31C7}"/>
              </a:ext>
            </a:extLst>
          </p:cNvPr>
          <p:cNvSpPr/>
          <p:nvPr/>
        </p:nvSpPr>
        <p:spPr>
          <a:xfrm>
            <a:off x="5224977" y="1688703"/>
            <a:ext cx="545124" cy="103869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A41C1007-0479-3923-823F-F0B50AC86DB6}"/>
              </a:ext>
            </a:extLst>
          </p:cNvPr>
          <p:cNvGrpSpPr/>
          <p:nvPr/>
        </p:nvGrpSpPr>
        <p:grpSpPr>
          <a:xfrm>
            <a:off x="4734656" y="2708599"/>
            <a:ext cx="1536072" cy="2736520"/>
            <a:chOff x="2769754" y="3879418"/>
            <a:chExt cx="1595659" cy="2643024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4B3CADA5-7CA3-1502-2002-B809DFF70650}"/>
                </a:ext>
              </a:extLst>
            </p:cNvPr>
            <p:cNvSpPr/>
            <p:nvPr/>
          </p:nvSpPr>
          <p:spPr>
            <a:xfrm rot="5400000">
              <a:off x="2246071" y="4403101"/>
              <a:ext cx="2643024" cy="159565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87D17C2D-4E37-94DC-146B-B99BED8F2298}"/>
                </a:ext>
              </a:extLst>
            </p:cNvPr>
            <p:cNvSpPr txBox="1"/>
            <p:nvPr/>
          </p:nvSpPr>
          <p:spPr>
            <a:xfrm>
              <a:off x="2962832" y="5081861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Foglalásaim</a:t>
              </a:r>
            </a:p>
          </p:txBody>
        </p:sp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36D06311-1FCB-6937-3C75-0C240726EE9C}"/>
                </a:ext>
              </a:extLst>
            </p:cNvPr>
            <p:cNvSpPr txBox="1"/>
            <p:nvPr/>
          </p:nvSpPr>
          <p:spPr>
            <a:xfrm>
              <a:off x="2920705" y="4236489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Helyszínek</a:t>
              </a:r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893E2DA6-C109-93BE-7DA3-4B4EA427ACFF}"/>
                </a:ext>
              </a:extLst>
            </p:cNvPr>
            <p:cNvSpPr txBox="1"/>
            <p:nvPr/>
          </p:nvSpPr>
          <p:spPr>
            <a:xfrm>
              <a:off x="2906111" y="4627101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Kapcsolat</a:t>
              </a:r>
            </a:p>
          </p:txBody>
        </p:sp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EBA8F3C2-6D16-ABC3-374C-2BB2F00437C1}"/>
                </a:ext>
              </a:extLst>
            </p:cNvPr>
            <p:cNvSpPr txBox="1"/>
            <p:nvPr/>
          </p:nvSpPr>
          <p:spPr>
            <a:xfrm>
              <a:off x="3147951" y="5523415"/>
              <a:ext cx="1065370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Profil</a:t>
              </a:r>
            </a:p>
          </p:txBody>
        </p:sp>
      </p:grp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F0651BAD-D6D9-B15C-609F-9F8CF3CB7671}"/>
              </a:ext>
            </a:extLst>
          </p:cNvPr>
          <p:cNvSpPr txBox="1"/>
          <p:nvPr/>
        </p:nvSpPr>
        <p:spPr>
          <a:xfrm>
            <a:off x="437612" y="1818738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Felsorolás: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6CE2A08A-A240-BD74-98A5-2533DC6A198B}"/>
              </a:ext>
            </a:extLst>
          </p:cNvPr>
          <p:cNvSpPr/>
          <p:nvPr/>
        </p:nvSpPr>
        <p:spPr>
          <a:xfrm>
            <a:off x="359507" y="224357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Műfüves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A7C48CD7-7F22-B72A-3F17-F60E4C7C9557}"/>
              </a:ext>
            </a:extLst>
          </p:cNvPr>
          <p:cNvSpPr/>
          <p:nvPr/>
        </p:nvSpPr>
        <p:spPr>
          <a:xfrm>
            <a:off x="359507" y="336870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Padel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8C37E8DD-6FA9-EB3A-84F9-EEE62ADFBEDD}"/>
              </a:ext>
            </a:extLst>
          </p:cNvPr>
          <p:cNvSpPr/>
          <p:nvPr/>
        </p:nvSpPr>
        <p:spPr>
          <a:xfrm>
            <a:off x="359507" y="394430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4E077704-FD88-BF0A-9022-606D53951540}"/>
              </a:ext>
            </a:extLst>
          </p:cNvPr>
          <p:cNvSpPr/>
          <p:nvPr/>
        </p:nvSpPr>
        <p:spPr>
          <a:xfrm>
            <a:off x="359507" y="451989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A33D5AC4-012E-ADAE-FF1B-4A2D38309B0C}"/>
              </a:ext>
            </a:extLst>
          </p:cNvPr>
          <p:cNvSpPr/>
          <p:nvPr/>
        </p:nvSpPr>
        <p:spPr>
          <a:xfrm>
            <a:off x="359507" y="279311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Nagypályás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Nyíl: jobbra mutató 22">
            <a:extLst>
              <a:ext uri="{FF2B5EF4-FFF2-40B4-BE49-F238E27FC236}">
                <a16:creationId xmlns:a16="http://schemas.microsoft.com/office/drawing/2014/main" id="{DBB3275F-1DFE-A381-AFBC-F8C3A9235E7E}"/>
              </a:ext>
            </a:extLst>
          </p:cNvPr>
          <p:cNvSpPr/>
          <p:nvPr/>
        </p:nvSpPr>
        <p:spPr>
          <a:xfrm rot="5400000">
            <a:off x="1005654" y="5603427"/>
            <a:ext cx="1499616" cy="64795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Gombnyomásra</a:t>
            </a:r>
            <a:r>
              <a:rPr lang="hu-HU" dirty="0"/>
              <a:t>: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8242B3D0-73B3-4275-6FCC-539AFEEDAB58}"/>
              </a:ext>
            </a:extLst>
          </p:cNvPr>
          <p:cNvSpPr txBox="1"/>
          <p:nvPr/>
        </p:nvSpPr>
        <p:spPr>
          <a:xfrm>
            <a:off x="904688" y="6843388"/>
            <a:ext cx="177850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5" name="Nyíl: jobbra mutató 24">
            <a:extLst>
              <a:ext uri="{FF2B5EF4-FFF2-40B4-BE49-F238E27FC236}">
                <a16:creationId xmlns:a16="http://schemas.microsoft.com/office/drawing/2014/main" id="{5BA863BE-AD83-DB3B-730D-AD4238C14953}"/>
              </a:ext>
            </a:extLst>
          </p:cNvPr>
          <p:cNvSpPr/>
          <p:nvPr/>
        </p:nvSpPr>
        <p:spPr>
          <a:xfrm rot="5400000">
            <a:off x="866208" y="7830091"/>
            <a:ext cx="1778508" cy="75300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 után</a:t>
            </a:r>
            <a:r>
              <a:rPr lang="hu-HU" dirty="0"/>
              <a:t>:</a:t>
            </a:r>
          </a:p>
        </p:txBody>
      </p:sp>
      <p:sp>
        <p:nvSpPr>
          <p:cNvPr id="26" name="Folyamatábra: Soros elérésű tárolás 25">
            <a:extLst>
              <a:ext uri="{FF2B5EF4-FFF2-40B4-BE49-F238E27FC236}">
                <a16:creationId xmlns:a16="http://schemas.microsoft.com/office/drawing/2014/main" id="{A63EE001-166D-A347-16C6-A04E0D626227}"/>
              </a:ext>
            </a:extLst>
          </p:cNvPr>
          <p:cNvSpPr/>
          <p:nvPr/>
        </p:nvSpPr>
        <p:spPr>
          <a:xfrm>
            <a:off x="3414260" y="7304933"/>
            <a:ext cx="2333733" cy="1981930"/>
          </a:xfrm>
          <a:prstGeom prst="flowChartMagneticTape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flatTx/>
          </a:bodyPr>
          <a:lstStyle/>
          <a:p>
            <a:pPr algn="ctr"/>
            <a:r>
              <a:rPr lang="hu-HU" dirty="0"/>
              <a:t>Dátum kiválasztás után már csak ez látszódik a lap tetején</a:t>
            </a:r>
          </a:p>
        </p:txBody>
      </p:sp>
      <p:sp>
        <p:nvSpPr>
          <p:cNvPr id="27" name="Szövegdoboz 26">
            <a:extLst>
              <a:ext uri="{FF2B5EF4-FFF2-40B4-BE49-F238E27FC236}">
                <a16:creationId xmlns:a16="http://schemas.microsoft.com/office/drawing/2014/main" id="{1C96E7FF-E979-9865-7B37-C25BBDE5DEEF}"/>
              </a:ext>
            </a:extLst>
          </p:cNvPr>
          <p:cNvSpPr txBox="1"/>
          <p:nvPr/>
        </p:nvSpPr>
        <p:spPr>
          <a:xfrm>
            <a:off x="517876" y="9132974"/>
            <a:ext cx="285292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helyszínek:</a:t>
            </a:r>
          </a:p>
        </p:txBody>
      </p:sp>
      <p:sp>
        <p:nvSpPr>
          <p:cNvPr id="28" name="Téglalap: lekerekített 27">
            <a:extLst>
              <a:ext uri="{FF2B5EF4-FFF2-40B4-BE49-F238E27FC236}">
                <a16:creationId xmlns:a16="http://schemas.microsoft.com/office/drawing/2014/main" id="{609198DF-5BC4-2008-82E8-B9EF9EA5B699}"/>
              </a:ext>
            </a:extLst>
          </p:cNvPr>
          <p:cNvSpPr/>
          <p:nvPr/>
        </p:nvSpPr>
        <p:spPr>
          <a:xfrm>
            <a:off x="517876" y="948752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BME Sporttelep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7B598FF3-DC9E-30FB-E480-781285FC35F8}"/>
              </a:ext>
            </a:extLst>
          </p:cNvPr>
          <p:cNvSpPr/>
          <p:nvPr/>
        </p:nvSpPr>
        <p:spPr>
          <a:xfrm>
            <a:off x="517876" y="10037072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Angyalföldi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AC299EE2-947F-A31F-0AE5-845A94CDF300}"/>
              </a:ext>
            </a:extLst>
          </p:cNvPr>
          <p:cNvSpPr/>
          <p:nvPr/>
        </p:nvSpPr>
        <p:spPr>
          <a:xfrm>
            <a:off x="517876" y="1061266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Római parti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20972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A képen úszómedence, Szabadidőközpont, játszótér, bírósá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0C19307D-C666-F2CE-8811-D1CA69CBD3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660447" y="3577648"/>
            <a:ext cx="10149414" cy="62865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21BB85F-0B0D-8210-1535-F13929CC8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291" y="139233"/>
            <a:ext cx="5915025" cy="504953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Kapcsolat.html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F01CC0E0-2CAB-5601-F0AD-609D1ED02D0E}"/>
              </a:ext>
            </a:extLst>
          </p:cNvPr>
          <p:cNvSpPr/>
          <p:nvPr/>
        </p:nvSpPr>
        <p:spPr>
          <a:xfrm>
            <a:off x="285748" y="1031253"/>
            <a:ext cx="6301241" cy="10764350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31CFEAF-C255-5D59-5109-21E1098CA813}"/>
              </a:ext>
            </a:extLst>
          </p:cNvPr>
          <p:cNvSpPr/>
          <p:nvPr/>
        </p:nvSpPr>
        <p:spPr>
          <a:xfrm>
            <a:off x="285750" y="1031253"/>
            <a:ext cx="62865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1A76191-889A-CED1-FD2F-705AB0B836EB}"/>
              </a:ext>
            </a:extLst>
          </p:cNvPr>
          <p:cNvSpPr txBox="1"/>
          <p:nvPr/>
        </p:nvSpPr>
        <p:spPr>
          <a:xfrm>
            <a:off x="285749" y="1143000"/>
            <a:ext cx="266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01A333A8-46C7-8090-DDD0-73D0A45186DC}"/>
              </a:ext>
            </a:extLst>
          </p:cNvPr>
          <p:cNvSpPr txBox="1"/>
          <p:nvPr/>
        </p:nvSpPr>
        <p:spPr>
          <a:xfrm>
            <a:off x="4734656" y="1250721"/>
            <a:ext cx="1525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sp>
        <p:nvSpPr>
          <p:cNvPr id="8" name="Folyamatábra: Soros elérésű tárolás 7">
            <a:extLst>
              <a:ext uri="{FF2B5EF4-FFF2-40B4-BE49-F238E27FC236}">
                <a16:creationId xmlns:a16="http://schemas.microsoft.com/office/drawing/2014/main" id="{9C0F3FDE-381C-6B05-2E9C-BD55B797F2B4}"/>
              </a:ext>
            </a:extLst>
          </p:cNvPr>
          <p:cNvSpPr/>
          <p:nvPr/>
        </p:nvSpPr>
        <p:spPr>
          <a:xfrm>
            <a:off x="3146684" y="396397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9" name="Nyíl: lefelé mutató 8">
            <a:extLst>
              <a:ext uri="{FF2B5EF4-FFF2-40B4-BE49-F238E27FC236}">
                <a16:creationId xmlns:a16="http://schemas.microsoft.com/office/drawing/2014/main" id="{DB571DDC-3B30-8196-1FE2-0EE4B88D2DF2}"/>
              </a:ext>
            </a:extLst>
          </p:cNvPr>
          <p:cNvSpPr/>
          <p:nvPr/>
        </p:nvSpPr>
        <p:spPr>
          <a:xfrm>
            <a:off x="5224977" y="1688703"/>
            <a:ext cx="545124" cy="103869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10" name="Csoportba foglalás 9">
            <a:extLst>
              <a:ext uri="{FF2B5EF4-FFF2-40B4-BE49-F238E27FC236}">
                <a16:creationId xmlns:a16="http://schemas.microsoft.com/office/drawing/2014/main" id="{8E236A36-58BD-C3E2-3CAB-EB73FF5ED9D6}"/>
              </a:ext>
            </a:extLst>
          </p:cNvPr>
          <p:cNvGrpSpPr/>
          <p:nvPr/>
        </p:nvGrpSpPr>
        <p:grpSpPr>
          <a:xfrm>
            <a:off x="4734656" y="2708599"/>
            <a:ext cx="1536072" cy="2736520"/>
            <a:chOff x="2769754" y="3879418"/>
            <a:chExt cx="1595659" cy="2643024"/>
          </a:xfrm>
        </p:grpSpPr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D69B13A1-E9A6-B07C-9A59-90D657731600}"/>
                </a:ext>
              </a:extLst>
            </p:cNvPr>
            <p:cNvSpPr/>
            <p:nvPr/>
          </p:nvSpPr>
          <p:spPr>
            <a:xfrm rot="5400000">
              <a:off x="2246071" y="4403101"/>
              <a:ext cx="2643024" cy="1595658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2" name="Szövegdoboz 11">
              <a:extLst>
                <a:ext uri="{FF2B5EF4-FFF2-40B4-BE49-F238E27FC236}">
                  <a16:creationId xmlns:a16="http://schemas.microsoft.com/office/drawing/2014/main" id="{42DA796F-C9B6-A17C-9A3C-A482E91D5D76}"/>
                </a:ext>
              </a:extLst>
            </p:cNvPr>
            <p:cNvSpPr txBox="1"/>
            <p:nvPr/>
          </p:nvSpPr>
          <p:spPr>
            <a:xfrm>
              <a:off x="2962832" y="5013673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Foglalásaim</a:t>
              </a:r>
            </a:p>
          </p:txBody>
        </p:sp>
        <p:sp>
          <p:nvSpPr>
            <p:cNvPr id="13" name="Szövegdoboz 12">
              <a:extLst>
                <a:ext uri="{FF2B5EF4-FFF2-40B4-BE49-F238E27FC236}">
                  <a16:creationId xmlns:a16="http://schemas.microsoft.com/office/drawing/2014/main" id="{49F078E3-B136-0B5C-55DA-68B409C5F9A6}"/>
                </a:ext>
              </a:extLst>
            </p:cNvPr>
            <p:cNvSpPr txBox="1"/>
            <p:nvPr/>
          </p:nvSpPr>
          <p:spPr>
            <a:xfrm>
              <a:off x="2936017" y="4568081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Sportágak</a:t>
              </a:r>
            </a:p>
          </p:txBody>
        </p:sp>
        <p:sp>
          <p:nvSpPr>
            <p:cNvPr id="14" name="Szövegdoboz 13">
              <a:extLst>
                <a:ext uri="{FF2B5EF4-FFF2-40B4-BE49-F238E27FC236}">
                  <a16:creationId xmlns:a16="http://schemas.microsoft.com/office/drawing/2014/main" id="{AD4A7388-84B7-3A55-9187-44B7D2D6E58C}"/>
                </a:ext>
              </a:extLst>
            </p:cNvPr>
            <p:cNvSpPr txBox="1"/>
            <p:nvPr/>
          </p:nvSpPr>
          <p:spPr>
            <a:xfrm>
              <a:off x="2936017" y="4122488"/>
              <a:ext cx="1402581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Helyszínek</a:t>
              </a:r>
            </a:p>
          </p:txBody>
        </p:sp>
        <p:sp>
          <p:nvSpPr>
            <p:cNvPr id="15" name="Szövegdoboz 14">
              <a:extLst>
                <a:ext uri="{FF2B5EF4-FFF2-40B4-BE49-F238E27FC236}">
                  <a16:creationId xmlns:a16="http://schemas.microsoft.com/office/drawing/2014/main" id="{AC364115-0609-8982-17AF-D80EB3B7A0FA}"/>
                </a:ext>
              </a:extLst>
            </p:cNvPr>
            <p:cNvSpPr txBox="1"/>
            <p:nvPr/>
          </p:nvSpPr>
          <p:spPr>
            <a:xfrm>
              <a:off x="3080576" y="5536146"/>
              <a:ext cx="1065370" cy="297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u-HU" sz="1400" dirty="0">
                  <a:solidFill>
                    <a:schemeClr val="bg1">
                      <a:lumMod val="95000"/>
                    </a:schemeClr>
                  </a:solidFill>
                  <a:latin typeface="Cascadia Mono SemiLight" panose="020B0609020000020004" pitchFamily="49" charset="0"/>
                  <a:ea typeface="Cascadia Mono SemiLight" panose="020B0609020000020004" pitchFamily="49" charset="0"/>
                  <a:cs typeface="Cascadia Mono SemiLight" panose="020B0609020000020004" pitchFamily="49" charset="0"/>
                </a:rPr>
                <a:t>Profil</a:t>
              </a:r>
            </a:p>
          </p:txBody>
        </p:sp>
      </p:grp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AFCFAF3A-06D5-5995-3E36-210B7C915DDE}"/>
              </a:ext>
            </a:extLst>
          </p:cNvPr>
          <p:cNvSpPr txBox="1"/>
          <p:nvPr/>
        </p:nvSpPr>
        <p:spPr>
          <a:xfrm>
            <a:off x="2005695" y="2127268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Elérhetőségek: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ACB6890C-76F8-F66B-C0DF-F2506402D5EA}"/>
              </a:ext>
            </a:extLst>
          </p:cNvPr>
          <p:cNvSpPr/>
          <p:nvPr/>
        </p:nvSpPr>
        <p:spPr>
          <a:xfrm>
            <a:off x="1927590" y="2552104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1997FFEF-4873-9A28-DDDD-6BDE35423871}"/>
              </a:ext>
            </a:extLst>
          </p:cNvPr>
          <p:cNvSpPr/>
          <p:nvPr/>
        </p:nvSpPr>
        <p:spPr>
          <a:xfrm>
            <a:off x="1941687" y="3693552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112E1A36-8A98-9CBB-47C5-754CE52BBC93}"/>
              </a:ext>
            </a:extLst>
          </p:cNvPr>
          <p:cNvSpPr/>
          <p:nvPr/>
        </p:nvSpPr>
        <p:spPr>
          <a:xfrm>
            <a:off x="1941687" y="3133868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Whatsapp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/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Viber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632ACAFF-A044-7A99-33F2-DD5B89B0481B}"/>
              </a:ext>
            </a:extLst>
          </p:cNvPr>
          <p:cNvSpPr/>
          <p:nvPr/>
        </p:nvSpPr>
        <p:spPr>
          <a:xfrm>
            <a:off x="1941687" y="4380245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Facebook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B3B56AB0-8787-4425-E764-69BA4CEF1BA9}"/>
              </a:ext>
            </a:extLst>
          </p:cNvPr>
          <p:cNvSpPr/>
          <p:nvPr/>
        </p:nvSpPr>
        <p:spPr>
          <a:xfrm>
            <a:off x="1941687" y="489733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Instagram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E6A5CF3B-56A1-9E9D-8FC8-0312749836E8}"/>
              </a:ext>
            </a:extLst>
          </p:cNvPr>
          <p:cNvSpPr/>
          <p:nvPr/>
        </p:nvSpPr>
        <p:spPr>
          <a:xfrm>
            <a:off x="1941687" y="546122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Twitter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A641970C-0F8A-4C6C-328E-BAF5B78E4BC0}"/>
              </a:ext>
            </a:extLst>
          </p:cNvPr>
          <p:cNvSpPr txBox="1"/>
          <p:nvPr/>
        </p:nvSpPr>
        <p:spPr>
          <a:xfrm>
            <a:off x="2096649" y="7409553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Partnerek részére: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19220EBF-622B-7D0C-4D76-06602952960D}"/>
              </a:ext>
            </a:extLst>
          </p:cNvPr>
          <p:cNvSpPr/>
          <p:nvPr/>
        </p:nvSpPr>
        <p:spPr>
          <a:xfrm>
            <a:off x="2027685" y="7834502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B372CA0A-3620-52C6-1955-73D8CE870B36}"/>
              </a:ext>
            </a:extLst>
          </p:cNvPr>
          <p:cNvSpPr/>
          <p:nvPr/>
        </p:nvSpPr>
        <p:spPr>
          <a:xfrm>
            <a:off x="2041782" y="8975950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8BBEF4D3-6EF9-444F-6D09-AE612496BCFF}"/>
              </a:ext>
            </a:extLst>
          </p:cNvPr>
          <p:cNvSpPr/>
          <p:nvPr/>
        </p:nvSpPr>
        <p:spPr>
          <a:xfrm>
            <a:off x="2041782" y="8416266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Whatsapp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/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Viber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648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2">
            <a:extLst>
              <a:ext uri="{FF2B5EF4-FFF2-40B4-BE49-F238E27FC236}">
                <a16:creationId xmlns:a16="http://schemas.microsoft.com/office/drawing/2014/main" id="{A0D66095-18C7-06C6-6A44-1EA179974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448" y="1666220"/>
            <a:ext cx="6286501" cy="10106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3CA2B6B9-FD06-E57B-9E25-F92FB391C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" y="138213"/>
            <a:ext cx="5915025" cy="493886"/>
          </a:xfrm>
        </p:spPr>
        <p:txBody>
          <a:bodyPr>
            <a:normAutofit fontScale="90000"/>
          </a:bodyPr>
          <a:lstStyle/>
          <a:p>
            <a:r>
              <a:rPr lang="hu-HU" sz="36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Foglalások.html</a:t>
            </a:r>
            <a:endParaRPr lang="hu-HU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5E97AEA1-A325-E860-38C7-B95CE18CE9F9}"/>
              </a:ext>
            </a:extLst>
          </p:cNvPr>
          <p:cNvSpPr/>
          <p:nvPr/>
        </p:nvSpPr>
        <p:spPr>
          <a:xfrm>
            <a:off x="285748" y="1031253"/>
            <a:ext cx="6301241" cy="10764350"/>
          </a:xfrm>
          <a:prstGeom prst="rect">
            <a:avLst/>
          </a:prstGeom>
          <a:noFill/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5EB9B204-EC31-A434-C804-6FF844134E9C}"/>
              </a:ext>
            </a:extLst>
          </p:cNvPr>
          <p:cNvSpPr/>
          <p:nvPr/>
        </p:nvSpPr>
        <p:spPr>
          <a:xfrm>
            <a:off x="285750" y="1031253"/>
            <a:ext cx="62865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24708828-51B2-65B6-357B-AA74D3A4D913}"/>
              </a:ext>
            </a:extLst>
          </p:cNvPr>
          <p:cNvSpPr txBox="1"/>
          <p:nvPr/>
        </p:nvSpPr>
        <p:spPr>
          <a:xfrm>
            <a:off x="285749" y="1143000"/>
            <a:ext cx="26628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C55D22E-ECBC-31AD-96A8-83FB8E69E337}"/>
              </a:ext>
            </a:extLst>
          </p:cNvPr>
          <p:cNvSpPr txBox="1"/>
          <p:nvPr/>
        </p:nvSpPr>
        <p:spPr>
          <a:xfrm>
            <a:off x="4734656" y="1250721"/>
            <a:ext cx="15257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Menü</a:t>
            </a:r>
          </a:p>
        </p:txBody>
      </p:sp>
      <p:sp>
        <p:nvSpPr>
          <p:cNvPr id="8" name="Folyamatábra: Soros elérésű tárolás 7">
            <a:extLst>
              <a:ext uri="{FF2B5EF4-FFF2-40B4-BE49-F238E27FC236}">
                <a16:creationId xmlns:a16="http://schemas.microsoft.com/office/drawing/2014/main" id="{248F7E0D-2181-5EDE-C499-2BEE6FC404E6}"/>
              </a:ext>
            </a:extLst>
          </p:cNvPr>
          <p:cNvSpPr/>
          <p:nvPr/>
        </p:nvSpPr>
        <p:spPr>
          <a:xfrm>
            <a:off x="3146684" y="396397"/>
            <a:ext cx="2051069" cy="1162101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Gombnyomásra lenyílik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5A22820F-A76D-B193-8700-872A74232563}"/>
              </a:ext>
            </a:extLst>
          </p:cNvPr>
          <p:cNvSpPr txBox="1"/>
          <p:nvPr/>
        </p:nvSpPr>
        <p:spPr>
          <a:xfrm>
            <a:off x="466344" y="1921601"/>
            <a:ext cx="2962656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Legközelebbi aktív foglalás: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90EF7644-336D-3323-9A57-4FA2D7DB58AE}"/>
              </a:ext>
            </a:extLst>
          </p:cNvPr>
          <p:cNvSpPr/>
          <p:nvPr/>
        </p:nvSpPr>
        <p:spPr>
          <a:xfrm>
            <a:off x="466344" y="256793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3369DFD6-1F9E-6943-1C4B-9DD8B27B2164}"/>
              </a:ext>
            </a:extLst>
          </p:cNvPr>
          <p:cNvSpPr/>
          <p:nvPr/>
        </p:nvSpPr>
        <p:spPr>
          <a:xfrm>
            <a:off x="2426208" y="256793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603C4210-4C35-E9D8-0A5E-47AAD550F96E}"/>
              </a:ext>
            </a:extLst>
          </p:cNvPr>
          <p:cNvSpPr/>
          <p:nvPr/>
        </p:nvSpPr>
        <p:spPr>
          <a:xfrm>
            <a:off x="4412527" y="2547173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33F253A9-2EDA-2F95-EF41-5BE34271505E}"/>
              </a:ext>
            </a:extLst>
          </p:cNvPr>
          <p:cNvSpPr/>
          <p:nvPr/>
        </p:nvSpPr>
        <p:spPr>
          <a:xfrm>
            <a:off x="466344" y="3114944"/>
            <a:ext cx="314248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 (Fizetve/Helyszínen fizetendő)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75A4D561-FE7B-3D7F-6A5F-72F4C02294FB}"/>
              </a:ext>
            </a:extLst>
          </p:cNvPr>
          <p:cNvSpPr/>
          <p:nvPr/>
        </p:nvSpPr>
        <p:spPr>
          <a:xfrm>
            <a:off x="3789428" y="3089839"/>
            <a:ext cx="2470995" cy="44466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Lemondás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FB39E156-C74A-5620-5F4A-92905E95DE47}"/>
              </a:ext>
            </a:extLst>
          </p:cNvPr>
          <p:cNvSpPr txBox="1"/>
          <p:nvPr/>
        </p:nvSpPr>
        <p:spPr>
          <a:xfrm>
            <a:off x="466344" y="4038060"/>
            <a:ext cx="29626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Korábbi foglalások</a:t>
            </a:r>
          </a:p>
        </p:txBody>
      </p:sp>
      <p:sp>
        <p:nvSpPr>
          <p:cNvPr id="24" name="Téglalap: lekerekített 23">
            <a:extLst>
              <a:ext uri="{FF2B5EF4-FFF2-40B4-BE49-F238E27FC236}">
                <a16:creationId xmlns:a16="http://schemas.microsoft.com/office/drawing/2014/main" id="{9CC7963B-EE00-39A1-8877-E28F0FD34850}"/>
              </a:ext>
            </a:extLst>
          </p:cNvPr>
          <p:cNvSpPr/>
          <p:nvPr/>
        </p:nvSpPr>
        <p:spPr>
          <a:xfrm>
            <a:off x="530352" y="4598880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17EC6C05-C7F4-3A95-2599-44D7E576EFD1}"/>
              </a:ext>
            </a:extLst>
          </p:cNvPr>
          <p:cNvSpPr/>
          <p:nvPr/>
        </p:nvSpPr>
        <p:spPr>
          <a:xfrm>
            <a:off x="2490216" y="4598880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3835323C-BED0-4444-D59D-6B00451FC842}"/>
              </a:ext>
            </a:extLst>
          </p:cNvPr>
          <p:cNvSpPr/>
          <p:nvPr/>
        </p:nvSpPr>
        <p:spPr>
          <a:xfrm>
            <a:off x="4526280" y="4598880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45D62672-0C36-BDE9-E4A5-2F5F9BF6DC00}"/>
              </a:ext>
            </a:extLst>
          </p:cNvPr>
          <p:cNvSpPr/>
          <p:nvPr/>
        </p:nvSpPr>
        <p:spPr>
          <a:xfrm>
            <a:off x="530353" y="5207811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31" name="Téglalap: lekerekített 30">
            <a:extLst>
              <a:ext uri="{FF2B5EF4-FFF2-40B4-BE49-F238E27FC236}">
                <a16:creationId xmlns:a16="http://schemas.microsoft.com/office/drawing/2014/main" id="{877473F0-4C46-75DA-1996-FD8589CB2748}"/>
              </a:ext>
            </a:extLst>
          </p:cNvPr>
          <p:cNvSpPr/>
          <p:nvPr/>
        </p:nvSpPr>
        <p:spPr>
          <a:xfrm>
            <a:off x="2484425" y="5192831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2" name="Téglalap: lekerekített 31">
            <a:extLst>
              <a:ext uri="{FF2B5EF4-FFF2-40B4-BE49-F238E27FC236}">
                <a16:creationId xmlns:a16="http://schemas.microsoft.com/office/drawing/2014/main" id="{70C6A281-BB05-B71C-F042-9127E9E2085A}"/>
              </a:ext>
            </a:extLst>
          </p:cNvPr>
          <p:cNvSpPr/>
          <p:nvPr/>
        </p:nvSpPr>
        <p:spPr>
          <a:xfrm>
            <a:off x="4526280" y="5167439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3" name="Téglalap: lekerekített 32">
            <a:extLst>
              <a:ext uri="{FF2B5EF4-FFF2-40B4-BE49-F238E27FC236}">
                <a16:creationId xmlns:a16="http://schemas.microsoft.com/office/drawing/2014/main" id="{B4420FA0-8510-4E2E-7735-49C9ADA09270}"/>
              </a:ext>
            </a:extLst>
          </p:cNvPr>
          <p:cNvSpPr/>
          <p:nvPr/>
        </p:nvSpPr>
        <p:spPr>
          <a:xfrm>
            <a:off x="530352" y="6264991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34" name="Téglalap: lekerekített 33">
            <a:extLst>
              <a:ext uri="{FF2B5EF4-FFF2-40B4-BE49-F238E27FC236}">
                <a16:creationId xmlns:a16="http://schemas.microsoft.com/office/drawing/2014/main" id="{B96F31E3-8338-49D2-7DE1-4582A4CD7674}"/>
              </a:ext>
            </a:extLst>
          </p:cNvPr>
          <p:cNvSpPr/>
          <p:nvPr/>
        </p:nvSpPr>
        <p:spPr>
          <a:xfrm>
            <a:off x="2490216" y="6264991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35" name="Téglalap: lekerekített 34">
            <a:extLst>
              <a:ext uri="{FF2B5EF4-FFF2-40B4-BE49-F238E27FC236}">
                <a16:creationId xmlns:a16="http://schemas.microsoft.com/office/drawing/2014/main" id="{C9CA377B-B46F-D7DB-1DC3-35D650414979}"/>
              </a:ext>
            </a:extLst>
          </p:cNvPr>
          <p:cNvSpPr/>
          <p:nvPr/>
        </p:nvSpPr>
        <p:spPr>
          <a:xfrm>
            <a:off x="4526280" y="6264991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6" name="Téglalap: lekerekített 35">
            <a:extLst>
              <a:ext uri="{FF2B5EF4-FFF2-40B4-BE49-F238E27FC236}">
                <a16:creationId xmlns:a16="http://schemas.microsoft.com/office/drawing/2014/main" id="{BCB579CA-9F49-5046-E620-8D0FF736D1DA}"/>
              </a:ext>
            </a:extLst>
          </p:cNvPr>
          <p:cNvSpPr/>
          <p:nvPr/>
        </p:nvSpPr>
        <p:spPr>
          <a:xfrm>
            <a:off x="530353" y="687392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37" name="Téglalap: lekerekített 36">
            <a:extLst>
              <a:ext uri="{FF2B5EF4-FFF2-40B4-BE49-F238E27FC236}">
                <a16:creationId xmlns:a16="http://schemas.microsoft.com/office/drawing/2014/main" id="{108168C0-F326-18ED-291E-E454832A762B}"/>
              </a:ext>
            </a:extLst>
          </p:cNvPr>
          <p:cNvSpPr/>
          <p:nvPr/>
        </p:nvSpPr>
        <p:spPr>
          <a:xfrm>
            <a:off x="2484425" y="6858942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8" name="Téglalap: lekerekített 37">
            <a:extLst>
              <a:ext uri="{FF2B5EF4-FFF2-40B4-BE49-F238E27FC236}">
                <a16:creationId xmlns:a16="http://schemas.microsoft.com/office/drawing/2014/main" id="{62ADEAE3-C843-180C-FFF5-2EB959BF21F3}"/>
              </a:ext>
            </a:extLst>
          </p:cNvPr>
          <p:cNvSpPr/>
          <p:nvPr/>
        </p:nvSpPr>
        <p:spPr>
          <a:xfrm>
            <a:off x="4526280" y="6833550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9" name="Téglalap: lekerekített 38">
            <a:extLst>
              <a:ext uri="{FF2B5EF4-FFF2-40B4-BE49-F238E27FC236}">
                <a16:creationId xmlns:a16="http://schemas.microsoft.com/office/drawing/2014/main" id="{8A93D537-5398-8EB6-4A46-E8016E1F6A2C}"/>
              </a:ext>
            </a:extLst>
          </p:cNvPr>
          <p:cNvSpPr/>
          <p:nvPr/>
        </p:nvSpPr>
        <p:spPr>
          <a:xfrm>
            <a:off x="530352" y="777632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40" name="Téglalap: lekerekített 39">
            <a:extLst>
              <a:ext uri="{FF2B5EF4-FFF2-40B4-BE49-F238E27FC236}">
                <a16:creationId xmlns:a16="http://schemas.microsoft.com/office/drawing/2014/main" id="{564D146D-441D-C5AA-44B5-0C26123D1E1D}"/>
              </a:ext>
            </a:extLst>
          </p:cNvPr>
          <p:cNvSpPr/>
          <p:nvPr/>
        </p:nvSpPr>
        <p:spPr>
          <a:xfrm>
            <a:off x="2490216" y="777632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41" name="Téglalap: lekerekített 40">
            <a:extLst>
              <a:ext uri="{FF2B5EF4-FFF2-40B4-BE49-F238E27FC236}">
                <a16:creationId xmlns:a16="http://schemas.microsoft.com/office/drawing/2014/main" id="{8CFBAB99-2F27-0BA5-B467-B36D0B3B120F}"/>
              </a:ext>
            </a:extLst>
          </p:cNvPr>
          <p:cNvSpPr/>
          <p:nvPr/>
        </p:nvSpPr>
        <p:spPr>
          <a:xfrm>
            <a:off x="4526280" y="777632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42" name="Téglalap: lekerekített 41">
            <a:extLst>
              <a:ext uri="{FF2B5EF4-FFF2-40B4-BE49-F238E27FC236}">
                <a16:creationId xmlns:a16="http://schemas.microsoft.com/office/drawing/2014/main" id="{7231F4AB-2ACC-141E-AD1E-0B970826DB61}"/>
              </a:ext>
            </a:extLst>
          </p:cNvPr>
          <p:cNvSpPr/>
          <p:nvPr/>
        </p:nvSpPr>
        <p:spPr>
          <a:xfrm>
            <a:off x="530353" y="8385256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43" name="Téglalap: lekerekített 42">
            <a:extLst>
              <a:ext uri="{FF2B5EF4-FFF2-40B4-BE49-F238E27FC236}">
                <a16:creationId xmlns:a16="http://schemas.microsoft.com/office/drawing/2014/main" id="{796593A4-9346-95FB-CCF6-3950FD237ED3}"/>
              </a:ext>
            </a:extLst>
          </p:cNvPr>
          <p:cNvSpPr/>
          <p:nvPr/>
        </p:nvSpPr>
        <p:spPr>
          <a:xfrm>
            <a:off x="2484425" y="8370276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4" name="Téglalap: lekerekített 43">
            <a:extLst>
              <a:ext uri="{FF2B5EF4-FFF2-40B4-BE49-F238E27FC236}">
                <a16:creationId xmlns:a16="http://schemas.microsoft.com/office/drawing/2014/main" id="{8AD8F4D0-ADCF-50AC-E765-0F3399134FDB}"/>
              </a:ext>
            </a:extLst>
          </p:cNvPr>
          <p:cNvSpPr/>
          <p:nvPr/>
        </p:nvSpPr>
        <p:spPr>
          <a:xfrm>
            <a:off x="4526280" y="8344884"/>
            <a:ext cx="1828800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4968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-tém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-tém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</TotalTime>
  <Words>484</Words>
  <Application>Microsoft Office PowerPoint</Application>
  <PresentationFormat>Szélesvásznú</PresentationFormat>
  <Paragraphs>164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Cascadia Mono SemiLight</vt:lpstr>
      <vt:lpstr>Office-téma</vt:lpstr>
      <vt:lpstr>Budapest Sporttelep kereső Mobil nézet</vt:lpstr>
      <vt:lpstr>Index.html (bejelentkezés előtt)</vt:lpstr>
      <vt:lpstr>Bejelentkezés.html</vt:lpstr>
      <vt:lpstr>Index.html (bejelentkezés után)</vt:lpstr>
      <vt:lpstr>Helyszínek.html</vt:lpstr>
      <vt:lpstr>Sportágak.html</vt:lpstr>
      <vt:lpstr>Kapcsolat.html</vt:lpstr>
      <vt:lpstr>Foglalások.html</vt:lpstr>
    </vt:vector>
  </TitlesOfParts>
  <Company>Prohuman Zrt.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Pásztor Laci</dc:creator>
  <cp:lastModifiedBy>Pásztor Laci</cp:lastModifiedBy>
  <cp:revision>1</cp:revision>
  <dcterms:created xsi:type="dcterms:W3CDTF">2025-07-25T08:41:44Z</dcterms:created>
  <dcterms:modified xsi:type="dcterms:W3CDTF">2025-07-25T09:30:42Z</dcterms:modified>
</cp:coreProperties>
</file>

<file path=docProps/thumbnail.jpeg>
</file>